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slideLayouts/slideLayout19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8" r:id="rId19"/>
  </p:sldMasterIdLst>
  <p:notesMasterIdLst>
    <p:notesMasterId r:id="rId26"/>
  </p:notesMasterIdLst>
  <p:sldIdLst>
    <p:sldId id="256" r:id="rId20"/>
    <p:sldId id="257" r:id="rId21"/>
    <p:sldId id="259" r:id="rId22"/>
    <p:sldId id="261" r:id="rId23"/>
    <p:sldId id="262" r:id="rId24"/>
    <p:sldId id="260" r:id="rId25"/>
  </p:sldIdLst>
  <p:sldSz cx="12192000" cy="6858000"/>
  <p:notesSz cx="7559675" cy="10691813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2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0D5F3-7A1B-48CA-ADD7-1A7EA50B0279}" type="datetimeFigureOut">
              <a:rPr lang="es-AR" smtClean="0"/>
              <a:t>12/8/2024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D1A79-6A66-4CF1-AD32-305FB721930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3623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D1A79-6A66-4CF1-AD32-305FB7219304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01378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A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A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40AA5E3-D3FD-4DBB-A688-B7CC9C44C6D2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0DE422B-4311-4B5B-B5B7-9539D3933118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C6BE186F-6135-415B-93BE-E040DF13EA26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EEEB0737-7DEC-452C-873D-563BCFFB35A1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667B94F1-DBE3-4925-9BB2-E5183211FB67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6E9198E9-738E-44B4-9DAA-17AE99736E3D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695BF6A5-68ED-4600-B672-2368BA8F2D2F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A9378BF5-0647-401E-8478-97381B5A3D09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1331BE74-2D41-4261-9C31-01CAB581B804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A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A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BEC96F13-7C83-41A6-9F42-B8734A0B90C6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B908E890-F4B2-4101-89D6-CAB4BA8C5DF4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A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A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AR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4C569896-24D6-456B-9491-8F792099C864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8"/>
          </p:nvPr>
        </p:nvSpPr>
        <p:spPr/>
        <p:txBody>
          <a:bodyPr/>
          <a:lstStyle/>
          <a:p>
            <a:fld id="{BEA0D959-DB43-402B-BBA4-87A40F9484B6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AR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1"/>
          </p:nvPr>
        </p:nvSpPr>
        <p:spPr/>
        <p:txBody>
          <a:bodyPr/>
          <a:lstStyle/>
          <a:p>
            <a:fld id="{5B22A06F-E77E-491E-904B-E6B3F9E70ACD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4"/>
          </p:nvPr>
        </p:nvSpPr>
        <p:spPr/>
        <p:txBody>
          <a:bodyPr/>
          <a:lstStyle/>
          <a:p>
            <a:fld id="{3F157CA1-BDDA-4F9F-8425-C6DCEE054D71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7"/>
          </p:nvPr>
        </p:nvSpPr>
        <p:spPr/>
        <p:txBody>
          <a:bodyPr/>
          <a:lstStyle/>
          <a:p>
            <a:fld id="{730A86A5-2D85-47EC-82A8-EBB7DB17058B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lstStyle/>
          <a:p>
            <a:fld id="{0F9D71B8-230D-499E-B7CC-5B0BE7D2BDB1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determin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A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A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fld id="{A97AA07E-E060-4865-A9EB-694D3F09F57F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edetermina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A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A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2"/>
          </p:nvPr>
        </p:nvSpPr>
        <p:spPr/>
        <p:txBody>
          <a:bodyPr/>
          <a:lstStyle/>
          <a:p>
            <a:fld id="{17037CD7-CD96-41B6-9B24-9E8119279580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11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2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5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ftr" idx="1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sldNum" idx="2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668C157D-934D-4F76-94B8-A7091384E0CD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dt" idx="3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13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14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16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17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ftr" idx="4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sldNum" idx="5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DB12AA9A-8457-4084-9EE4-D00A57AEAE72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dt" idx="6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22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23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25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26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ftr" idx="7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28" name="PlaceHolder 2"/>
          <p:cNvSpPr>
            <a:spLocks noGrp="1"/>
          </p:cNvSpPr>
          <p:nvPr>
            <p:ph type="sldNum" idx="8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059A41D7-62DA-4331-8D79-F5542DA41C00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9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31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32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34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35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TextBox 8"/>
          <p:cNvSpPr/>
          <p:nvPr/>
        </p:nvSpPr>
        <p:spPr>
          <a:xfrm>
            <a:off x="898200" y="971280"/>
            <a:ext cx="800280" cy="19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2200" b="0" strike="noStrike" spc="-1">
                <a:solidFill>
                  <a:schemeClr val="accent1"/>
                </a:solidFill>
                <a:latin typeface="Arial"/>
              </a:rPr>
              <a:t>“</a:t>
            </a:r>
            <a:endParaRPr lang="es-AR" sz="12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" name="TextBox 12"/>
          <p:cNvSpPr/>
          <p:nvPr/>
        </p:nvSpPr>
        <p:spPr>
          <a:xfrm>
            <a:off x="9330480" y="2613960"/>
            <a:ext cx="800280" cy="194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2200" b="0" strike="noStrike" spc="-1">
                <a:solidFill>
                  <a:schemeClr val="accent1"/>
                </a:solidFill>
                <a:latin typeface="Arial"/>
              </a:rPr>
              <a:t>”</a:t>
            </a:r>
            <a:endParaRPr lang="es-AR" sz="12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" name="PlaceHolder 1"/>
          <p:cNvSpPr>
            <a:spLocks noGrp="1"/>
          </p:cNvSpPr>
          <p:nvPr>
            <p:ph type="ftr" idx="10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sldNum" idx="11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449E0031-0C08-4F97-A356-D4B165FF8863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12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42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43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45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46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PlaceHolder 1"/>
          <p:cNvSpPr>
            <a:spLocks noGrp="1"/>
          </p:cNvSpPr>
          <p:nvPr>
            <p:ph type="ftr" idx="13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sldNum" idx="14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6DDA5F26-DF69-4314-9257-256E0BD511C2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dt" idx="15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51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52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54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55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56" name="Straight Connector 16"/>
          <p:cNvCxnSpPr/>
          <p:nvPr/>
        </p:nvCxnSpPr>
        <p:spPr>
          <a:xfrm>
            <a:off x="3726000" y="2133360"/>
            <a:ext cx="1800" cy="3964320"/>
          </a:xfrm>
          <a:prstGeom prst="straightConnector1">
            <a:avLst/>
          </a:prstGeom>
          <a:ln w="12700" cap="rnd">
            <a:solidFill>
              <a:srgbClr val="1CADE4">
                <a:alpha val="40000"/>
              </a:srgbClr>
            </a:solidFill>
            <a:round/>
          </a:ln>
        </p:spPr>
      </p:cxnSp>
      <p:cxnSp>
        <p:nvCxnSpPr>
          <p:cNvPr id="57" name="Straight Connector 17"/>
          <p:cNvCxnSpPr/>
          <p:nvPr/>
        </p:nvCxnSpPr>
        <p:spPr>
          <a:xfrm>
            <a:off x="6962040" y="2133360"/>
            <a:ext cx="1800" cy="3968640"/>
          </a:xfrm>
          <a:prstGeom prst="straightConnector1">
            <a:avLst/>
          </a:prstGeom>
          <a:ln w="12700" cap="rnd">
            <a:solidFill>
              <a:srgbClr val="1CADE4">
                <a:alpha val="40000"/>
              </a:srgbClr>
            </a:solidFill>
            <a:round/>
          </a:ln>
        </p:spPr>
      </p:cxnSp>
      <p:sp>
        <p:nvSpPr>
          <p:cNvPr id="58" name="PlaceHolder 1"/>
          <p:cNvSpPr>
            <a:spLocks noGrp="1"/>
          </p:cNvSpPr>
          <p:nvPr>
            <p:ph type="ftr" idx="16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59" name="PlaceHolder 2"/>
          <p:cNvSpPr>
            <a:spLocks noGrp="1"/>
          </p:cNvSpPr>
          <p:nvPr>
            <p:ph type="sldNum" idx="17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465803B7-FC06-4DD2-90E9-399F8F6DBAEA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dt" idx="18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62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63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65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66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67" name="Straight Connector 16"/>
          <p:cNvCxnSpPr/>
          <p:nvPr/>
        </p:nvCxnSpPr>
        <p:spPr>
          <a:xfrm>
            <a:off x="3726000" y="2133360"/>
            <a:ext cx="1800" cy="3964320"/>
          </a:xfrm>
          <a:prstGeom prst="straightConnector1">
            <a:avLst/>
          </a:prstGeom>
          <a:ln w="12700" cap="rnd">
            <a:solidFill>
              <a:srgbClr val="1CADE4">
                <a:alpha val="40000"/>
              </a:srgbClr>
            </a:solidFill>
            <a:round/>
          </a:ln>
        </p:spPr>
      </p:cxnSp>
      <p:cxnSp>
        <p:nvCxnSpPr>
          <p:cNvPr id="68" name="Straight Connector 17"/>
          <p:cNvCxnSpPr/>
          <p:nvPr/>
        </p:nvCxnSpPr>
        <p:spPr>
          <a:xfrm>
            <a:off x="6962040" y="2133360"/>
            <a:ext cx="1800" cy="3968640"/>
          </a:xfrm>
          <a:prstGeom prst="straightConnector1">
            <a:avLst/>
          </a:prstGeom>
          <a:ln w="12700" cap="rnd">
            <a:solidFill>
              <a:srgbClr val="1CADE4">
                <a:alpha val="40000"/>
              </a:srgbClr>
            </a:solidFill>
            <a:round/>
          </a:ln>
        </p:spPr>
      </p:cxnSp>
      <p:sp>
        <p:nvSpPr>
          <p:cNvPr id="69" name="PlaceHolder 1"/>
          <p:cNvSpPr>
            <a:spLocks noGrp="1"/>
          </p:cNvSpPr>
          <p:nvPr>
            <p:ph type="ftr" idx="19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70" name="PlaceHolder 2"/>
          <p:cNvSpPr>
            <a:spLocks noGrp="1"/>
          </p:cNvSpPr>
          <p:nvPr>
            <p:ph type="sldNum" idx="20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6647A6C0-D78E-4810-B7BB-9CF7673B304B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dt" idx="21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73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74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5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76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77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PlaceHolder 1"/>
          <p:cNvSpPr>
            <a:spLocks noGrp="1"/>
          </p:cNvSpPr>
          <p:nvPr>
            <p:ph type="ftr" idx="22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79" name="PlaceHolder 2"/>
          <p:cNvSpPr>
            <a:spLocks noGrp="1"/>
          </p:cNvSpPr>
          <p:nvPr>
            <p:ph type="sldNum" idx="23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9317793A-BA52-497D-B7E5-717A9F87328F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dt" idx="24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82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83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4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85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86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ftr" idx="25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88" name="PlaceHolder 2"/>
          <p:cNvSpPr>
            <a:spLocks noGrp="1"/>
          </p:cNvSpPr>
          <p:nvPr>
            <p:ph type="sldNum" idx="26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C31D7EBE-6F61-4894-A60B-8F0DB7013933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dt" idx="27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91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92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3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95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Séptimo nivel del esquema</a:t>
            </a:r>
          </a:p>
        </p:txBody>
      </p:sp>
      <p:sp>
        <p:nvSpPr>
          <p:cNvPr id="98" name="PlaceHolder 3"/>
          <p:cNvSpPr>
            <a:spLocks noGrp="1"/>
          </p:cNvSpPr>
          <p:nvPr>
            <p:ph type="ftr" idx="28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99" name="PlaceHolder 4"/>
          <p:cNvSpPr>
            <a:spLocks noGrp="1"/>
          </p:cNvSpPr>
          <p:nvPr>
            <p:ph type="sldNum" idx="29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C9DE67A5-71CE-4025-BAE9-94139100383F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dt" idx="30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105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107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108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PlaceHolder 1"/>
          <p:cNvSpPr>
            <a:spLocks noGrp="1"/>
          </p:cNvSpPr>
          <p:nvPr>
            <p:ph type="ftr" idx="31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110" name="PlaceHolder 2"/>
          <p:cNvSpPr>
            <a:spLocks noGrp="1"/>
          </p:cNvSpPr>
          <p:nvPr>
            <p:ph type="sldNum" idx="32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28642B35-C0B8-4462-A819-63F9067E5341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dt" idx="33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113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114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5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116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117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Séptimo nivel del esquema</a:t>
            </a: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Séptimo nivel del esquema</a:t>
            </a:r>
          </a:p>
        </p:txBody>
      </p:sp>
      <p:sp>
        <p:nvSpPr>
          <p:cNvPr id="121" name="PlaceHolder 4"/>
          <p:cNvSpPr>
            <a:spLocks noGrp="1"/>
          </p:cNvSpPr>
          <p:nvPr>
            <p:ph type="ftr" idx="34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122" name="PlaceHolder 5"/>
          <p:cNvSpPr>
            <a:spLocks noGrp="1"/>
          </p:cNvSpPr>
          <p:nvPr>
            <p:ph type="sldNum" idx="35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7364E03D-E9D7-4CA8-AE34-69A5F87DBA01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 type="dt" idx="36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128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129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0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131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132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ftr" idx="37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134" name="PlaceHolder 2"/>
          <p:cNvSpPr>
            <a:spLocks noGrp="1"/>
          </p:cNvSpPr>
          <p:nvPr>
            <p:ph type="sldNum" idx="38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EB7DFB39-7A01-4759-B80D-E2A9FB656038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dt" idx="39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137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138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9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140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141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AR" sz="1800" b="0" strike="noStrike" spc="-1">
                <a:solidFill>
                  <a:srgbClr val="FFFFFF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143" name="PlaceHolder 2"/>
          <p:cNvSpPr>
            <a:spLocks noGrp="1"/>
          </p:cNvSpPr>
          <p:nvPr>
            <p:ph type="ftr" idx="40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144" name="PlaceHolder 3"/>
          <p:cNvSpPr>
            <a:spLocks noGrp="1"/>
          </p:cNvSpPr>
          <p:nvPr>
            <p:ph type="sldNum" idx="41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6E6E5545-5093-4C2A-89B1-CC7D707F03EB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dt" idx="42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148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149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0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151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152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ftr" idx="43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154" name="PlaceHolder 2"/>
          <p:cNvSpPr>
            <a:spLocks noGrp="1"/>
          </p:cNvSpPr>
          <p:nvPr>
            <p:ph type="sldNum" idx="44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D06F485C-FD5C-41EC-B648-4B6BF7DB4924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dt" idx="45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157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158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9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160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161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ftr" idx="46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163" name="PlaceHolder 2"/>
          <p:cNvSpPr>
            <a:spLocks noGrp="1"/>
          </p:cNvSpPr>
          <p:nvPr>
            <p:ph type="sldNum" idx="47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3DB458A3-2F68-4E57-A6B5-BB604D59AFE1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dt" idx="48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7"/>
          <p:cNvPicPr/>
          <p:nvPr/>
        </p:nvPicPr>
        <p:blipFill>
          <a:blip r:embed="rId4"/>
          <a:srcRect l="3610"/>
          <a:stretch/>
        </p:blipFill>
        <p:spPr>
          <a:xfrm>
            <a:off x="0" y="2669760"/>
            <a:ext cx="4035240" cy="4186440"/>
          </a:xfrm>
          <a:prstGeom prst="rect">
            <a:avLst/>
          </a:prstGeom>
          <a:ln w="0">
            <a:noFill/>
          </a:ln>
        </p:spPr>
      </p:pic>
      <p:pic>
        <p:nvPicPr>
          <p:cNvPr id="166" name="Picture 6"/>
          <p:cNvPicPr/>
          <p:nvPr/>
        </p:nvPicPr>
        <p:blipFill>
          <a:blip r:embed="rId5"/>
          <a:srcRect l="35647"/>
          <a:stretch/>
        </p:blipFill>
        <p:spPr>
          <a:xfrm>
            <a:off x="0" y="2892240"/>
            <a:ext cx="1520640" cy="2363760"/>
          </a:xfrm>
          <a:prstGeom prst="rect">
            <a:avLst/>
          </a:prstGeom>
          <a:ln w="0">
            <a:noFill/>
          </a:ln>
        </p:spPr>
      </p:pic>
      <p:sp>
        <p:nvSpPr>
          <p:cNvPr id="167" name="Oval 15"/>
          <p:cNvSpPr/>
          <p:nvPr/>
        </p:nvSpPr>
        <p:spPr>
          <a:xfrm>
            <a:off x="8609040" y="1676520"/>
            <a:ext cx="2817720" cy="2817720"/>
          </a:xfrm>
          <a:prstGeom prst="ellipse">
            <a:avLst/>
          </a:prstGeom>
          <a:gradFill rotWithShape="0">
            <a:gsLst>
              <a:gs pos="0">
                <a:srgbClr val="A0C1D5">
                  <a:alpha val="7000"/>
                </a:srgbClr>
              </a:gs>
              <a:gs pos="36000">
                <a:srgbClr val="A0C1D5">
                  <a:alpha val="6000"/>
                </a:srgbClr>
              </a:gs>
              <a:gs pos="69000">
                <a:srgbClr val="A0C1D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8" name="Picture 8"/>
          <p:cNvPicPr/>
          <p:nvPr/>
        </p:nvPicPr>
        <p:blipFill>
          <a:blip r:embed="rId6"/>
          <a:srcRect t="28812"/>
          <a:stretch/>
        </p:blipFill>
        <p:spPr>
          <a:xfrm>
            <a:off x="7999560" y="0"/>
            <a:ext cx="1601640" cy="1139760"/>
          </a:xfrm>
          <a:prstGeom prst="rect">
            <a:avLst/>
          </a:prstGeom>
          <a:ln w="0">
            <a:noFill/>
          </a:ln>
        </p:spPr>
      </p:pic>
      <p:pic>
        <p:nvPicPr>
          <p:cNvPr id="169" name="Picture 9"/>
          <p:cNvPicPr/>
          <p:nvPr/>
        </p:nvPicPr>
        <p:blipFill>
          <a:blip r:embed="rId7"/>
          <a:srcRect b="23333"/>
          <a:stretch/>
        </p:blipFill>
        <p:spPr>
          <a:xfrm>
            <a:off x="8609040" y="6095880"/>
            <a:ext cx="991800" cy="760320"/>
          </a:xfrm>
          <a:prstGeom prst="rect">
            <a:avLst/>
          </a:prstGeom>
          <a:ln w="0">
            <a:noFill/>
          </a:ln>
        </p:spPr>
      </p:pic>
      <p:sp>
        <p:nvSpPr>
          <p:cNvPr id="170" name="Rectangle 13"/>
          <p:cNvSpPr/>
          <p:nvPr/>
        </p:nvSpPr>
        <p:spPr>
          <a:xfrm>
            <a:off x="10437840" y="0"/>
            <a:ext cx="684000" cy="114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ftr" idx="49"/>
          </p:nvPr>
        </p:nvSpPr>
        <p:spPr>
          <a:xfrm rot="5400000">
            <a:off x="8953200" y="3225240"/>
            <a:ext cx="38581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172" name="PlaceHolder 2"/>
          <p:cNvSpPr>
            <a:spLocks noGrp="1"/>
          </p:cNvSpPr>
          <p:nvPr>
            <p:ph type="sldNum" idx="50"/>
          </p:nvPr>
        </p:nvSpPr>
        <p:spPr>
          <a:xfrm>
            <a:off x="10352520" y="295560"/>
            <a:ext cx="836280" cy="76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fld id="{08244371-060C-42C6-B7C0-DF8947755CCC}" type="slidenum">
              <a:rPr lang="en-US" sz="2800" b="0" strike="noStrike" spc="-1">
                <a:solidFill>
                  <a:schemeClr val="dk1">
                    <a:tint val="75000"/>
                  </a:schemeClr>
                </a:solidFill>
                <a:latin typeface="Century Gothic"/>
              </a:rPr>
              <a:t>‹Nº›</a:t>
            </a:fld>
            <a:endParaRPr lang="es-AR" sz="28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dt" idx="51"/>
          </p:nvPr>
        </p:nvSpPr>
        <p:spPr>
          <a:xfrm rot="5400000">
            <a:off x="10157040" y="1790640"/>
            <a:ext cx="988920" cy="30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FFFFFF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AR" sz="18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175" name="PlaceHolder 2"/>
          <p:cNvSpPr>
            <a:spLocks noGrp="1"/>
          </p:cNvSpPr>
          <p:nvPr>
            <p:ph type="ftr" idx="52"/>
          </p:nvPr>
        </p:nvSpPr>
        <p:spPr>
          <a:xfrm>
            <a:off x="4169520" y="6247440"/>
            <a:ext cx="3863880" cy="471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000000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176" name="PlaceHolder 3"/>
          <p:cNvSpPr>
            <a:spLocks noGrp="1"/>
          </p:cNvSpPr>
          <p:nvPr>
            <p:ph type="sldNum" idx="53"/>
          </p:nvPr>
        </p:nvSpPr>
        <p:spPr>
          <a:xfrm>
            <a:off x="8741520" y="6247440"/>
            <a:ext cx="2839680" cy="471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CC4752B-B099-4CFD-BDAB-03CB19263B4C}" type="slidenum">
              <a:rPr lang="es-AR" sz="1400" b="0" strike="noStrike" spc="-1">
                <a:solidFill>
                  <a:srgbClr val="000000"/>
                </a:solidFill>
                <a:latin typeface="Times New Roman"/>
              </a:rPr>
              <a:t>‹Nº›</a:t>
            </a:fld>
            <a:endParaRPr lang="es-A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dt" idx="54"/>
          </p:nvPr>
        </p:nvSpPr>
        <p:spPr>
          <a:xfrm>
            <a:off x="609480" y="6247440"/>
            <a:ext cx="2839680" cy="471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000000"/>
                </a:solidFill>
                <a:latin typeface="Times New Roman"/>
              </a:rPr>
              <a:t>&lt;fecha/hora&gt;</a:t>
            </a:r>
          </a:p>
        </p:txBody>
      </p:sp>
      <p:sp>
        <p:nvSpPr>
          <p:cNvPr id="17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AR" sz="32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AR" sz="28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AR" sz="24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AR" sz="20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AR" sz="20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AR" sz="20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AR" sz="20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2840" cy="13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AR" sz="18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AR" sz="18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AR" sz="18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AR" sz="18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  <p:sp>
        <p:nvSpPr>
          <p:cNvPr id="199" name="PlaceHolder 3"/>
          <p:cNvSpPr>
            <a:spLocks noGrp="1"/>
          </p:cNvSpPr>
          <p:nvPr>
            <p:ph type="ftr" idx="61"/>
          </p:nvPr>
        </p:nvSpPr>
        <p:spPr>
          <a:xfrm>
            <a:off x="4169520" y="6247440"/>
            <a:ext cx="3863880" cy="471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1400" b="0" strike="noStrike" spc="-1">
                <a:solidFill>
                  <a:srgbClr val="000000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200" name="PlaceHolder 4"/>
          <p:cNvSpPr>
            <a:spLocks noGrp="1"/>
          </p:cNvSpPr>
          <p:nvPr>
            <p:ph type="sldNum" idx="62"/>
          </p:nvPr>
        </p:nvSpPr>
        <p:spPr>
          <a:xfrm>
            <a:off x="8741520" y="6247440"/>
            <a:ext cx="2839680" cy="471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A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505F9D7-0795-451A-BE2D-A2A38467D79B}" type="slidenum">
              <a:rPr lang="es-AR" sz="1400" b="0" strike="noStrike" spc="-1">
                <a:solidFill>
                  <a:srgbClr val="000000"/>
                </a:solidFill>
                <a:latin typeface="Times New Roman"/>
              </a:rPr>
              <a:t>‹Nº›</a:t>
            </a:fld>
            <a:endParaRPr lang="es-A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1" name="PlaceHolder 5"/>
          <p:cNvSpPr>
            <a:spLocks noGrp="1"/>
          </p:cNvSpPr>
          <p:nvPr>
            <p:ph type="dt" idx="63"/>
          </p:nvPr>
        </p:nvSpPr>
        <p:spPr>
          <a:xfrm>
            <a:off x="609480" y="6247440"/>
            <a:ext cx="2839680" cy="471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A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AR" sz="1400" b="0" strike="noStrike" spc="-1">
                <a:solidFill>
                  <a:srgbClr val="000000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1154880" y="1447920"/>
            <a:ext cx="8823960" cy="3327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AR" sz="7200" b="0" strike="noStrike" spc="-1" dirty="0">
                <a:solidFill>
                  <a:srgbClr val="0D2D72"/>
                </a:solidFill>
                <a:latin typeface="Onest Black"/>
              </a:rPr>
              <a:t>Sistema de</a:t>
            </a:r>
            <a:br>
              <a:rPr lang="es-AR" sz="7200" b="0" strike="noStrike" spc="-1" dirty="0">
                <a:solidFill>
                  <a:srgbClr val="0D2D72"/>
                </a:solidFill>
                <a:latin typeface="Onest Black"/>
              </a:rPr>
            </a:br>
            <a:r>
              <a:rPr lang="es-AR" sz="7200" b="0" strike="noStrike" spc="-1" dirty="0">
                <a:solidFill>
                  <a:srgbClr val="0D2D72"/>
                </a:solidFill>
                <a:latin typeface="Onest Black"/>
              </a:rPr>
              <a:t>Medido y Pago</a:t>
            </a:r>
            <a:endParaRPr lang="es-AR" sz="7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subTitle"/>
          </p:nvPr>
        </p:nvSpPr>
        <p:spPr>
          <a:xfrm>
            <a:off x="1154880" y="4777560"/>
            <a:ext cx="8823960" cy="85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AR" sz="2000" b="0" strike="noStrike" cap="all" spc="-1" dirty="0">
                <a:solidFill>
                  <a:srgbClr val="355269"/>
                </a:solidFill>
                <a:latin typeface="Onest Light"/>
              </a:rPr>
              <a:t>REDUCCIÓN DE superficie</a:t>
            </a:r>
            <a:endParaRPr lang="es-AR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Rectángulo 212"/>
          <p:cNvSpPr/>
          <p:nvPr/>
        </p:nvSpPr>
        <p:spPr>
          <a:xfrm>
            <a:off x="0" y="0"/>
            <a:ext cx="789840" cy="5038560"/>
          </a:xfrm>
          <a:prstGeom prst="rect">
            <a:avLst/>
          </a:prstGeom>
          <a:solidFill>
            <a:srgbClr val="0D2D72"/>
          </a:solidFill>
          <a:ln w="0">
            <a:solidFill>
              <a:srgbClr val="0D2D7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AR" sz="1800" b="0" strike="noStrike" spc="-1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214" name="Imagen 213"/>
          <p:cNvPicPr/>
          <p:nvPr/>
        </p:nvPicPr>
        <p:blipFill>
          <a:blip r:embed="rId2"/>
          <a:stretch/>
        </p:blipFill>
        <p:spPr>
          <a:xfrm>
            <a:off x="7920000" y="304200"/>
            <a:ext cx="3966480" cy="954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ítulo 1"/>
          <p:cNvSpPr/>
          <p:nvPr/>
        </p:nvSpPr>
        <p:spPr>
          <a:xfrm>
            <a:off x="8855280" y="2160000"/>
            <a:ext cx="3203280" cy="99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457200"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Título 1"/>
          <p:cNvSpPr/>
          <p:nvPr/>
        </p:nvSpPr>
        <p:spPr>
          <a:xfrm>
            <a:off x="8787600" y="3957840"/>
            <a:ext cx="2665080" cy="158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457200"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Rectángulo 220"/>
          <p:cNvSpPr/>
          <p:nvPr/>
        </p:nvSpPr>
        <p:spPr>
          <a:xfrm>
            <a:off x="8434800" y="5505380"/>
            <a:ext cx="3370680" cy="898560"/>
          </a:xfrm>
          <a:prstGeom prst="rect">
            <a:avLst/>
          </a:prstGeom>
          <a:solidFill>
            <a:srgbClr val="0D2D72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s-AR" sz="1800" b="0" strike="noStrike" spc="-1" dirty="0">
                <a:solidFill>
                  <a:srgbClr val="FFFFFF"/>
                </a:solidFill>
                <a:latin typeface="Onest Medium"/>
                <a:ea typeface="DejaVu Sans"/>
              </a:rPr>
              <a:t>AREA TOTAL DEL SISTEMA:</a:t>
            </a:r>
          </a:p>
          <a:p>
            <a:pPr algn="ctr" defTabSz="457200">
              <a:lnSpc>
                <a:spcPct val="100000"/>
              </a:lnSpc>
            </a:pPr>
            <a:r>
              <a:rPr lang="es-AR" spc="-1" dirty="0">
                <a:solidFill>
                  <a:srgbClr val="FFFFFF"/>
                </a:solidFill>
                <a:latin typeface="Onest Medium"/>
              </a:rPr>
              <a:t>391 Ha</a:t>
            </a:r>
            <a:endParaRPr lang="es-A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B647661-7F30-E8E6-9358-880E8DDBD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054" y="1148446"/>
            <a:ext cx="5445252" cy="525549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0EEB9A3-F4CF-C2DC-84C8-A11F0450A648}"/>
              </a:ext>
            </a:extLst>
          </p:cNvPr>
          <p:cNvSpPr/>
          <p:nvPr/>
        </p:nvSpPr>
        <p:spPr>
          <a:xfrm>
            <a:off x="0" y="249728"/>
            <a:ext cx="4318560" cy="718560"/>
          </a:xfrm>
          <a:prstGeom prst="rect">
            <a:avLst/>
          </a:prstGeom>
          <a:solidFill>
            <a:srgbClr val="0D2D72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s-AR" sz="2200" b="0" strike="noStrike" spc="-1" dirty="0">
                <a:solidFill>
                  <a:srgbClr val="FFFFFF"/>
                </a:solidFill>
                <a:latin typeface="Onest Black"/>
                <a:ea typeface="DejaVu Sans"/>
              </a:rPr>
              <a:t>SISTEMA ACTUAL DE PARQUÍMETRO</a:t>
            </a:r>
            <a:endParaRPr lang="es-AR" sz="22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C7B785D-FE2F-D77E-F965-5034E6ABE4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6" t="9344" r="71328" b="9221"/>
          <a:stretch/>
        </p:blipFill>
        <p:spPr>
          <a:xfrm>
            <a:off x="294273" y="4320000"/>
            <a:ext cx="1992526" cy="11054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36DD341-4839-9245-C97C-C3E397C61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72" y="2275860"/>
            <a:ext cx="1663325" cy="1105440"/>
          </a:xfrm>
          <a:prstGeom prst="rect">
            <a:avLst/>
          </a:prstGeom>
        </p:spPr>
      </p:pic>
      <p:sp>
        <p:nvSpPr>
          <p:cNvPr id="11" name="Marcador de texto 11">
            <a:extLst>
              <a:ext uri="{FF2B5EF4-FFF2-40B4-BE49-F238E27FC236}">
                <a16:creationId xmlns:a16="http://schemas.microsoft.com/office/drawing/2014/main" id="{E6423CED-7181-404D-86AA-7F04039B702D}"/>
              </a:ext>
            </a:extLst>
          </p:cNvPr>
          <p:cNvSpPr/>
          <p:nvPr/>
        </p:nvSpPr>
        <p:spPr>
          <a:xfrm>
            <a:off x="8316420" y="2040120"/>
            <a:ext cx="3489060" cy="22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88611" lnSpcReduction="20000"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Sistema dividido en 4 zonas</a:t>
            </a: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endParaRPr lang="es-AR" sz="200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Horario de 8:00 </a:t>
            </a:r>
            <a:r>
              <a:rPr lang="es-AR" sz="2000" strike="noStrike" spc="-1" dirty="0" err="1">
                <a:solidFill>
                  <a:srgbClr val="0D2D72"/>
                </a:solidFill>
                <a:latin typeface="Onest Medium"/>
                <a:ea typeface="DejaVu Sans"/>
              </a:rPr>
              <a:t>hs</a:t>
            </a:r>
            <a:r>
              <a:rPr lang="es-AR" sz="2000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 a 18:00 </a:t>
            </a:r>
            <a:r>
              <a:rPr lang="es-AR" sz="2000" strike="noStrike" spc="-1" dirty="0" err="1">
                <a:solidFill>
                  <a:srgbClr val="0D2D72"/>
                </a:solidFill>
                <a:latin typeface="Onest Medium"/>
                <a:ea typeface="DejaVu Sans"/>
              </a:rPr>
              <a:t>hs</a:t>
            </a:r>
            <a:r>
              <a:rPr lang="es-AR" sz="2000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 de lunes a viernes</a:t>
            </a:r>
          </a:p>
          <a:p>
            <a:pPr marL="343080" indent="-343080" defTabSz="457200"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endParaRPr lang="es-AR" sz="2000" spc="-1" dirty="0">
              <a:solidFill>
                <a:srgbClr val="0D2D72"/>
              </a:solidFill>
              <a:latin typeface="Onest Medium"/>
            </a:endParaRPr>
          </a:p>
          <a:p>
            <a:pPr marL="343080" indent="-343080" defTabSz="457200"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spc="-1" dirty="0">
                <a:solidFill>
                  <a:srgbClr val="0D2D72"/>
                </a:solidFill>
                <a:latin typeface="Onest Medium"/>
              </a:rPr>
              <a:t>Recorridos extensos para el control</a:t>
            </a: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endParaRPr lang="es-AR" sz="200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9E01B94-6874-9DEC-D07A-3B4193638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054" y="1146271"/>
            <a:ext cx="5445252" cy="5242703"/>
          </a:xfrm>
          <a:prstGeom prst="rect">
            <a:avLst/>
          </a:prstGeom>
        </p:spPr>
      </p:pic>
      <p:sp>
        <p:nvSpPr>
          <p:cNvPr id="218" name="Título 1"/>
          <p:cNvSpPr/>
          <p:nvPr/>
        </p:nvSpPr>
        <p:spPr>
          <a:xfrm>
            <a:off x="8855280" y="2160000"/>
            <a:ext cx="3203280" cy="99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457200"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Título 1"/>
          <p:cNvSpPr/>
          <p:nvPr/>
        </p:nvSpPr>
        <p:spPr>
          <a:xfrm>
            <a:off x="8787600" y="3957840"/>
            <a:ext cx="2665080" cy="158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457200"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Rectángulo 220"/>
          <p:cNvSpPr/>
          <p:nvPr/>
        </p:nvSpPr>
        <p:spPr>
          <a:xfrm>
            <a:off x="8434800" y="5505380"/>
            <a:ext cx="3370680" cy="898560"/>
          </a:xfrm>
          <a:prstGeom prst="rect">
            <a:avLst/>
          </a:prstGeom>
          <a:solidFill>
            <a:srgbClr val="0D2D72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s-AR" sz="1800" b="0" strike="noStrike" spc="-1" dirty="0">
                <a:solidFill>
                  <a:srgbClr val="FFFFFF"/>
                </a:solidFill>
                <a:latin typeface="Onest Medium"/>
                <a:ea typeface="DejaVu Sans"/>
              </a:rPr>
              <a:t>AREA TOTAL DEL SISTEMA:</a:t>
            </a:r>
          </a:p>
          <a:p>
            <a:pPr algn="ctr" defTabSz="457200">
              <a:lnSpc>
                <a:spcPct val="100000"/>
              </a:lnSpc>
            </a:pPr>
            <a:r>
              <a:rPr lang="es-AR" spc="-1" dirty="0">
                <a:solidFill>
                  <a:srgbClr val="FFFFFF"/>
                </a:solidFill>
                <a:latin typeface="Onest Medium"/>
              </a:rPr>
              <a:t>269 Ha</a:t>
            </a:r>
            <a:endParaRPr lang="es-A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Marcador de texto 11">
            <a:extLst>
              <a:ext uri="{FF2B5EF4-FFF2-40B4-BE49-F238E27FC236}">
                <a16:creationId xmlns:a16="http://schemas.microsoft.com/office/drawing/2014/main" id="{A0B07E6B-63EA-369B-F2D0-DF27182AB107}"/>
              </a:ext>
            </a:extLst>
          </p:cNvPr>
          <p:cNvSpPr/>
          <p:nvPr/>
        </p:nvSpPr>
        <p:spPr>
          <a:xfrm>
            <a:off x="8195163" y="1146271"/>
            <a:ext cx="3610317" cy="42791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96111"/>
          </a:bodyPr>
          <a:lstStyle/>
          <a:p>
            <a:pPr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</a:pPr>
            <a:r>
              <a:rPr lang="es-AR" sz="2500" b="1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PROPUESTA</a:t>
            </a: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u="sng" spc="-1" dirty="0">
                <a:solidFill>
                  <a:srgbClr val="0D2D72"/>
                </a:solidFill>
                <a:latin typeface="Onest Medium"/>
                <a:ea typeface="DejaVu Sans"/>
              </a:rPr>
              <a:t>Extensión de la Zona A</a:t>
            </a:r>
            <a:r>
              <a:rPr lang="es-AR" sz="2000" spc="-1" dirty="0">
                <a:solidFill>
                  <a:srgbClr val="0D2D72"/>
                </a:solidFill>
                <a:latin typeface="Onest Medium"/>
                <a:ea typeface="DejaVu Sans"/>
              </a:rPr>
              <a:t>:       hasta las calles 19 de mayo – Gorriti</a:t>
            </a: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u="sng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Reducción de las Zonas B y C </a:t>
            </a:r>
            <a:r>
              <a:rPr lang="es-AR" sz="2000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en zonas residenciales. 128 Ha</a:t>
            </a: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u="sng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Unificación de zonas: </a:t>
            </a:r>
            <a:r>
              <a:rPr lang="es-AR" sz="2000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únicamente Zona A y B. </a:t>
            </a: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u="sng" spc="-1" dirty="0">
                <a:solidFill>
                  <a:srgbClr val="0D2D72"/>
                </a:solidFill>
                <a:latin typeface="Onest Medium"/>
                <a:ea typeface="DejaVu Sans"/>
              </a:rPr>
              <a:t>Extensión con orientación en ejes comerciales:</a:t>
            </a:r>
            <a:r>
              <a:rPr lang="es-AR" sz="2000" spc="-1" dirty="0">
                <a:solidFill>
                  <a:srgbClr val="0D2D72"/>
                </a:solidFill>
                <a:latin typeface="Onest Medium"/>
                <a:ea typeface="DejaVu Sans"/>
              </a:rPr>
              <a:t>        orientados en sentido NO-SE y NE-SO</a:t>
            </a:r>
            <a:endParaRPr lang="es-AR" sz="2000" u="sng" strike="noStrike" spc="-1" dirty="0">
              <a:solidFill>
                <a:srgbClr val="0D2D72"/>
              </a:solidFill>
              <a:latin typeface="Onest Medium"/>
              <a:ea typeface="DejaVu San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A151172-1EA1-78C1-7F42-70268E49766A}"/>
              </a:ext>
            </a:extLst>
          </p:cNvPr>
          <p:cNvSpPr/>
          <p:nvPr/>
        </p:nvSpPr>
        <p:spPr>
          <a:xfrm>
            <a:off x="0" y="249728"/>
            <a:ext cx="4318560" cy="718560"/>
          </a:xfrm>
          <a:prstGeom prst="rect">
            <a:avLst/>
          </a:prstGeom>
          <a:solidFill>
            <a:srgbClr val="0D2D72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AR" sz="2200" b="0" strike="noStrike" spc="-1" dirty="0">
                <a:solidFill>
                  <a:srgbClr val="FFFFFF"/>
                </a:solidFill>
                <a:latin typeface="Onest Black"/>
                <a:ea typeface="DejaVu Sans"/>
              </a:rPr>
              <a:t>PROYECTO DE PARQUÍMETRO</a:t>
            </a:r>
            <a:endParaRPr lang="es-AR" sz="22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78FACF0-6A8A-6086-FC52-BD079A147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40" y="2961000"/>
            <a:ext cx="2325961" cy="99684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E5EB3F1-A677-1477-D79A-577BC82BE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55" y="3958752"/>
            <a:ext cx="2313299" cy="60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41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ítulo 1"/>
          <p:cNvSpPr/>
          <p:nvPr/>
        </p:nvSpPr>
        <p:spPr>
          <a:xfrm>
            <a:off x="8855280" y="2160000"/>
            <a:ext cx="3203280" cy="99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457200"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Título 1"/>
          <p:cNvSpPr/>
          <p:nvPr/>
        </p:nvSpPr>
        <p:spPr>
          <a:xfrm>
            <a:off x="8787600" y="3957840"/>
            <a:ext cx="2665080" cy="158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457200"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Rectángulo 220"/>
          <p:cNvSpPr/>
          <p:nvPr/>
        </p:nvSpPr>
        <p:spPr>
          <a:xfrm>
            <a:off x="7452108" y="4675868"/>
            <a:ext cx="3370680" cy="898560"/>
          </a:xfrm>
          <a:prstGeom prst="rect">
            <a:avLst/>
          </a:prstGeom>
          <a:solidFill>
            <a:srgbClr val="0D2D72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s-AR" sz="1800" b="0" strike="noStrike" spc="-1" dirty="0">
                <a:solidFill>
                  <a:srgbClr val="FFFFFF"/>
                </a:solidFill>
                <a:latin typeface="Onest Medium"/>
                <a:ea typeface="DejaVu Sans"/>
              </a:rPr>
              <a:t>UHE = $994</a:t>
            </a:r>
            <a:endParaRPr lang="es-A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Marcador de texto 11">
            <a:extLst>
              <a:ext uri="{FF2B5EF4-FFF2-40B4-BE49-F238E27FC236}">
                <a16:creationId xmlns:a16="http://schemas.microsoft.com/office/drawing/2014/main" id="{A0B07E6B-63EA-369B-F2D0-DF27182AB107}"/>
              </a:ext>
            </a:extLst>
          </p:cNvPr>
          <p:cNvSpPr/>
          <p:nvPr/>
        </p:nvSpPr>
        <p:spPr>
          <a:xfrm>
            <a:off x="483387" y="1220760"/>
            <a:ext cx="11322093" cy="42791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96111"/>
          </a:bodyPr>
          <a:lstStyle/>
          <a:p>
            <a:pPr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</a:pPr>
            <a:r>
              <a:rPr lang="es-AR" sz="2500" b="1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PROPUESTA</a:t>
            </a: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u="sng" spc="-1" dirty="0">
                <a:solidFill>
                  <a:srgbClr val="0D2D72"/>
                </a:solidFill>
                <a:latin typeface="Onest Medium"/>
                <a:ea typeface="DejaVu Sans"/>
              </a:rPr>
              <a:t>Implementación de nuevo valor de referencia: </a:t>
            </a:r>
          </a:p>
          <a:p>
            <a:pPr algn="ctr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</a:pPr>
            <a:r>
              <a:rPr lang="es-AR" sz="2000" b="1" spc="-1" dirty="0">
                <a:solidFill>
                  <a:srgbClr val="0D2D72"/>
                </a:solidFill>
                <a:latin typeface="Onest Medium"/>
                <a:ea typeface="DejaVu Sans"/>
              </a:rPr>
              <a:t>“</a:t>
            </a:r>
            <a:r>
              <a:rPr lang="es-AR" sz="2000" b="1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Unidad Horaria de Estacionamiento – UHE “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A151172-1EA1-78C1-7F42-70268E49766A}"/>
              </a:ext>
            </a:extLst>
          </p:cNvPr>
          <p:cNvSpPr/>
          <p:nvPr/>
        </p:nvSpPr>
        <p:spPr>
          <a:xfrm>
            <a:off x="0" y="-28552"/>
            <a:ext cx="105408" cy="6734152"/>
          </a:xfrm>
          <a:prstGeom prst="rect">
            <a:avLst/>
          </a:prstGeom>
          <a:solidFill>
            <a:srgbClr val="0D2D72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AR" sz="22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Marcador de texto 11">
            <a:extLst>
              <a:ext uri="{FF2B5EF4-FFF2-40B4-BE49-F238E27FC236}">
                <a16:creationId xmlns:a16="http://schemas.microsoft.com/office/drawing/2014/main" id="{ABFB941B-4615-E627-99BD-082D1E802DC3}"/>
              </a:ext>
            </a:extLst>
          </p:cNvPr>
          <p:cNvSpPr/>
          <p:nvPr/>
        </p:nvSpPr>
        <p:spPr>
          <a:xfrm>
            <a:off x="1144094" y="535170"/>
            <a:ext cx="4418506" cy="61110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457200">
              <a:spcBef>
                <a:spcPts val="1001"/>
              </a:spcBef>
              <a:buClr>
                <a:srgbClr val="1CADE4"/>
              </a:buClr>
              <a:buSzPct val="80000"/>
              <a:tabLst>
                <a:tab pos="0" algn="l"/>
              </a:tabLst>
            </a:pPr>
            <a:r>
              <a:rPr lang="es-AR" sz="2400" cap="all" spc="-1" dirty="0">
                <a:solidFill>
                  <a:srgbClr val="355269"/>
                </a:solidFill>
                <a:latin typeface="Onest Light"/>
                <a:ea typeface="+mj-ea"/>
                <a:cs typeface="+mj-cs"/>
              </a:rPr>
              <a:t>NUEVO ESQUEMA TARIFARIO</a:t>
            </a:r>
          </a:p>
        </p:txBody>
      </p:sp>
      <p:sp>
        <p:nvSpPr>
          <p:cNvPr id="5" name="Marcador de texto 11">
            <a:extLst>
              <a:ext uri="{FF2B5EF4-FFF2-40B4-BE49-F238E27FC236}">
                <a16:creationId xmlns:a16="http://schemas.microsoft.com/office/drawing/2014/main" id="{647E896D-442A-98C3-4901-9BF1CED81DEC}"/>
              </a:ext>
            </a:extLst>
          </p:cNvPr>
          <p:cNvSpPr/>
          <p:nvPr/>
        </p:nvSpPr>
        <p:spPr>
          <a:xfrm>
            <a:off x="609927" y="2850991"/>
            <a:ext cx="11322093" cy="8937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96111"/>
          </a:bodyPr>
          <a:lstStyle/>
          <a:p>
            <a:pPr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</a:pPr>
            <a:r>
              <a:rPr lang="es-AR" sz="2000" spc="-1" dirty="0">
                <a:solidFill>
                  <a:srgbClr val="0D2D72"/>
                </a:solidFill>
                <a:latin typeface="Onest Medium"/>
                <a:ea typeface="DejaVu Sans"/>
              </a:rPr>
              <a:t>Valor del UHE = 1,25 del boleto de tarifa plana del colectivo</a:t>
            </a:r>
          </a:p>
          <a:p>
            <a:pPr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</a:pPr>
            <a:r>
              <a:rPr lang="es-AR" sz="2000" u="sng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Esquema Tarifario: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A661876-2490-2EB3-B757-A232D8843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501" y="3744721"/>
            <a:ext cx="3645027" cy="276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044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ítulo 1"/>
          <p:cNvSpPr/>
          <p:nvPr/>
        </p:nvSpPr>
        <p:spPr>
          <a:xfrm>
            <a:off x="8855280" y="2160000"/>
            <a:ext cx="3203280" cy="99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457200"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Título 1"/>
          <p:cNvSpPr/>
          <p:nvPr/>
        </p:nvSpPr>
        <p:spPr>
          <a:xfrm>
            <a:off x="8787600" y="3957840"/>
            <a:ext cx="2665080" cy="158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457200"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Rectángulo 220"/>
          <p:cNvSpPr/>
          <p:nvPr/>
        </p:nvSpPr>
        <p:spPr>
          <a:xfrm>
            <a:off x="4899418" y="2160000"/>
            <a:ext cx="2393163" cy="498420"/>
          </a:xfrm>
          <a:prstGeom prst="rect">
            <a:avLst/>
          </a:prstGeom>
          <a:solidFill>
            <a:srgbClr val="0D2D72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s-AR" sz="1800" b="0" strike="noStrike" spc="-1" dirty="0">
                <a:solidFill>
                  <a:srgbClr val="FFFFFF"/>
                </a:solidFill>
                <a:latin typeface="Onest Medium"/>
                <a:ea typeface="DejaVu Sans"/>
              </a:rPr>
              <a:t>UHE = $994</a:t>
            </a:r>
            <a:endParaRPr lang="es-A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Marcador de texto 11">
            <a:extLst>
              <a:ext uri="{FF2B5EF4-FFF2-40B4-BE49-F238E27FC236}">
                <a16:creationId xmlns:a16="http://schemas.microsoft.com/office/drawing/2014/main" id="{A0B07E6B-63EA-369B-F2D0-DF27182AB107}"/>
              </a:ext>
            </a:extLst>
          </p:cNvPr>
          <p:cNvSpPr/>
          <p:nvPr/>
        </p:nvSpPr>
        <p:spPr>
          <a:xfrm>
            <a:off x="483387" y="1220760"/>
            <a:ext cx="11322093" cy="42791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96111"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endParaRPr lang="es-AR" sz="2000" u="sng" spc="-1" dirty="0">
              <a:solidFill>
                <a:srgbClr val="0D2D72"/>
              </a:solidFill>
              <a:latin typeface="Onest Medium"/>
              <a:ea typeface="DejaVu San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u="sng" spc="-1" dirty="0">
                <a:solidFill>
                  <a:srgbClr val="0D2D72"/>
                </a:solidFill>
                <a:latin typeface="Onest Medium"/>
                <a:ea typeface="DejaVu Sans"/>
              </a:rPr>
              <a:t>Cuadro Tarifario</a:t>
            </a: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endParaRPr lang="es-AR" sz="2000" u="sng" spc="-1" dirty="0">
              <a:solidFill>
                <a:srgbClr val="0D2D72"/>
              </a:solidFill>
              <a:latin typeface="Onest Medium"/>
              <a:ea typeface="DejaVu San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endParaRPr lang="es-AR" sz="2000" u="sng" spc="-1" dirty="0">
              <a:solidFill>
                <a:srgbClr val="0D2D72"/>
              </a:solidFill>
              <a:latin typeface="Onest Medium"/>
              <a:ea typeface="DejaVu San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A151172-1EA1-78C1-7F42-70268E49766A}"/>
              </a:ext>
            </a:extLst>
          </p:cNvPr>
          <p:cNvSpPr/>
          <p:nvPr/>
        </p:nvSpPr>
        <p:spPr>
          <a:xfrm>
            <a:off x="0" y="-28552"/>
            <a:ext cx="105408" cy="6734152"/>
          </a:xfrm>
          <a:prstGeom prst="rect">
            <a:avLst/>
          </a:prstGeom>
          <a:solidFill>
            <a:srgbClr val="0D2D72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AR" sz="2200" b="0" strike="noStrike" spc="-1" dirty="0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CF5B4B2-1352-9651-BD59-EEFC13F2E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029338"/>
              </p:ext>
            </p:extLst>
          </p:nvPr>
        </p:nvGraphicFramePr>
        <p:xfrm>
          <a:off x="2811859" y="2847462"/>
          <a:ext cx="6568281" cy="278977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125617">
                  <a:extLst>
                    <a:ext uri="{9D8B030D-6E8A-4147-A177-3AD203B41FA5}">
                      <a16:colId xmlns:a16="http://schemas.microsoft.com/office/drawing/2014/main" val="1079609471"/>
                    </a:ext>
                  </a:extLst>
                </a:gridCol>
                <a:gridCol w="2221332">
                  <a:extLst>
                    <a:ext uri="{9D8B030D-6E8A-4147-A177-3AD203B41FA5}">
                      <a16:colId xmlns:a16="http://schemas.microsoft.com/office/drawing/2014/main" val="1827982462"/>
                    </a:ext>
                  </a:extLst>
                </a:gridCol>
                <a:gridCol w="2221332">
                  <a:extLst>
                    <a:ext uri="{9D8B030D-6E8A-4147-A177-3AD203B41FA5}">
                      <a16:colId xmlns:a16="http://schemas.microsoft.com/office/drawing/2014/main" val="689322490"/>
                    </a:ext>
                  </a:extLst>
                </a:gridCol>
              </a:tblGrid>
              <a:tr h="929766"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 dirty="0">
                          <a:effectLst/>
                        </a:rPr>
                        <a:t>Zona</a:t>
                      </a:r>
                      <a:endParaRPr lang="es-AR" sz="11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Hora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Tarifa</a:t>
                      </a:r>
                    </a:p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Propuesta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02961915"/>
                  </a:ext>
                </a:extLst>
              </a:tr>
              <a:tr h="310002">
                <a:tc rowSpan="3"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 dirty="0">
                          <a:effectLst/>
                        </a:rPr>
                        <a:t>A</a:t>
                      </a:r>
                      <a:endParaRPr lang="es-AR" sz="11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1º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$ 994.-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10750098"/>
                  </a:ext>
                </a:extLst>
              </a:tr>
              <a:tr h="31000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2º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$ 1988.-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5712747"/>
                  </a:ext>
                </a:extLst>
              </a:tr>
              <a:tr h="31000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3º +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 dirty="0">
                          <a:effectLst/>
                        </a:rPr>
                        <a:t>$ 2982.-</a:t>
                      </a:r>
                      <a:endParaRPr lang="es-AR" sz="11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16686098"/>
                  </a:ext>
                </a:extLst>
              </a:tr>
              <a:tr h="310002">
                <a:tc rowSpan="3"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B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1º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$ 596.-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29548768"/>
                  </a:ext>
                </a:extLst>
              </a:tr>
              <a:tr h="31000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2º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$ 795.-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80763229"/>
                  </a:ext>
                </a:extLst>
              </a:tr>
              <a:tr h="31000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>
                          <a:effectLst/>
                        </a:rPr>
                        <a:t>3º+</a:t>
                      </a:r>
                      <a:endParaRPr lang="es-AR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ts val="144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kern="100" dirty="0">
                          <a:effectLst/>
                        </a:rPr>
                        <a:t>$ 1193.-</a:t>
                      </a:r>
                      <a:endParaRPr lang="es-AR" sz="11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8288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005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003DBA-F649-80C6-52FE-C2F853BB5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507" y="1146271"/>
            <a:ext cx="5412856" cy="5237919"/>
          </a:xfrm>
          <a:prstGeom prst="rect">
            <a:avLst/>
          </a:prstGeom>
        </p:spPr>
      </p:pic>
      <p:sp>
        <p:nvSpPr>
          <p:cNvPr id="218" name="Título 1"/>
          <p:cNvSpPr/>
          <p:nvPr/>
        </p:nvSpPr>
        <p:spPr>
          <a:xfrm>
            <a:off x="8855280" y="2160000"/>
            <a:ext cx="3203280" cy="99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457200"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Título 1"/>
          <p:cNvSpPr/>
          <p:nvPr/>
        </p:nvSpPr>
        <p:spPr>
          <a:xfrm>
            <a:off x="8787600" y="3957840"/>
            <a:ext cx="2665080" cy="158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457200">
              <a:lnSpc>
                <a:spcPct val="100000"/>
              </a:lnSpc>
            </a:pPr>
            <a:endParaRPr lang="es-AR" sz="18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Rectángulo 220"/>
          <p:cNvSpPr/>
          <p:nvPr/>
        </p:nvSpPr>
        <p:spPr>
          <a:xfrm>
            <a:off x="8434800" y="5363825"/>
            <a:ext cx="3370680" cy="898560"/>
          </a:xfrm>
          <a:prstGeom prst="rect">
            <a:avLst/>
          </a:prstGeom>
          <a:solidFill>
            <a:srgbClr val="0D2D72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s-AR" sz="1800" b="0" strike="noStrike" spc="-1" dirty="0">
                <a:solidFill>
                  <a:srgbClr val="FFFFFF"/>
                </a:solidFill>
                <a:latin typeface="Onest Medium"/>
                <a:ea typeface="DejaVu Sans"/>
              </a:rPr>
              <a:t>AREA TOTAL DEL SISTEMA:</a:t>
            </a:r>
          </a:p>
          <a:p>
            <a:pPr algn="ctr" defTabSz="457200">
              <a:lnSpc>
                <a:spcPct val="100000"/>
              </a:lnSpc>
            </a:pPr>
            <a:r>
              <a:rPr lang="es-AR" spc="-1" dirty="0">
                <a:solidFill>
                  <a:srgbClr val="FFFFFF"/>
                </a:solidFill>
                <a:latin typeface="Onest Medium"/>
              </a:rPr>
              <a:t>269 Ha</a:t>
            </a:r>
            <a:endParaRPr lang="es-A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A151172-1EA1-78C1-7F42-70268E49766A}"/>
              </a:ext>
            </a:extLst>
          </p:cNvPr>
          <p:cNvSpPr/>
          <p:nvPr/>
        </p:nvSpPr>
        <p:spPr>
          <a:xfrm>
            <a:off x="0" y="249728"/>
            <a:ext cx="4318560" cy="718560"/>
          </a:xfrm>
          <a:prstGeom prst="rect">
            <a:avLst/>
          </a:prstGeom>
          <a:solidFill>
            <a:srgbClr val="0D2D72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AR" sz="2200" b="0" strike="noStrike" spc="-1" dirty="0">
                <a:solidFill>
                  <a:srgbClr val="FFFFFF"/>
                </a:solidFill>
                <a:latin typeface="Onest Black"/>
                <a:ea typeface="DejaVu Sans"/>
              </a:rPr>
              <a:t>RESULTADO PROPUESTA</a:t>
            </a:r>
            <a:endParaRPr lang="es-AR" sz="22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78FACF0-6A8A-6086-FC52-BD079A147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46" y="3268150"/>
            <a:ext cx="2325961" cy="996840"/>
          </a:xfrm>
          <a:prstGeom prst="rect">
            <a:avLst/>
          </a:prstGeom>
        </p:spPr>
      </p:pic>
      <p:sp>
        <p:nvSpPr>
          <p:cNvPr id="5" name="Marcador de texto 11">
            <a:extLst>
              <a:ext uri="{FF2B5EF4-FFF2-40B4-BE49-F238E27FC236}">
                <a16:creationId xmlns:a16="http://schemas.microsoft.com/office/drawing/2014/main" id="{83897C37-AF4E-2D69-5A42-C5945836A9AD}"/>
              </a:ext>
            </a:extLst>
          </p:cNvPr>
          <p:cNvSpPr/>
          <p:nvPr/>
        </p:nvSpPr>
        <p:spPr>
          <a:xfrm>
            <a:off x="103545" y="1400953"/>
            <a:ext cx="2325961" cy="12574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96111"/>
          </a:bodyPr>
          <a:lstStyle/>
          <a:p>
            <a:pPr algn="ctr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</a:pPr>
            <a:r>
              <a:rPr lang="es-AR" sz="2400" b="1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La superficie final responde a una lógica comercial </a:t>
            </a:r>
            <a:endParaRPr lang="es-AR" sz="2400" u="sng" strike="noStrike" spc="-1" dirty="0">
              <a:solidFill>
                <a:srgbClr val="0D2D72"/>
              </a:solidFill>
              <a:latin typeface="Onest Medium"/>
              <a:ea typeface="DejaVu Sans"/>
            </a:endParaRPr>
          </a:p>
        </p:txBody>
      </p:sp>
      <p:sp>
        <p:nvSpPr>
          <p:cNvPr id="7" name="Marcador de texto 11">
            <a:extLst>
              <a:ext uri="{FF2B5EF4-FFF2-40B4-BE49-F238E27FC236}">
                <a16:creationId xmlns:a16="http://schemas.microsoft.com/office/drawing/2014/main" id="{7E2AA71E-F251-F459-6452-285B40F70072}"/>
              </a:ext>
            </a:extLst>
          </p:cNvPr>
          <p:cNvSpPr/>
          <p:nvPr/>
        </p:nvSpPr>
        <p:spPr>
          <a:xfrm>
            <a:off x="8316420" y="1986654"/>
            <a:ext cx="3489060" cy="30906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96111"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Sistema dividido en 2 zonas</a:t>
            </a: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endParaRPr lang="es-AR" sz="200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Horario de lunes a viernes de 8:00 </a:t>
            </a:r>
            <a:r>
              <a:rPr lang="es-AR" sz="2000" strike="noStrike" spc="-1" dirty="0" err="1">
                <a:solidFill>
                  <a:srgbClr val="0D2D72"/>
                </a:solidFill>
                <a:latin typeface="Onest Medium"/>
                <a:ea typeface="DejaVu Sans"/>
              </a:rPr>
              <a:t>hs</a:t>
            </a:r>
            <a:r>
              <a:rPr lang="es-AR" sz="2000" strike="noStrike" spc="-1" dirty="0">
                <a:solidFill>
                  <a:srgbClr val="0D2D72"/>
                </a:solidFill>
                <a:latin typeface="Onest Medium"/>
                <a:ea typeface="DejaVu Sans"/>
              </a:rPr>
              <a:t> a 20:00 </a:t>
            </a:r>
            <a:r>
              <a:rPr lang="es-AR" sz="2000" strike="noStrike" spc="-1" dirty="0" err="1">
                <a:solidFill>
                  <a:srgbClr val="0D2D72"/>
                </a:solidFill>
                <a:latin typeface="Onest Medium"/>
                <a:ea typeface="DejaVu Sans"/>
              </a:rPr>
              <a:t>hs</a:t>
            </a:r>
            <a:r>
              <a:rPr lang="es-AR" sz="2000" spc="-1" dirty="0">
                <a:solidFill>
                  <a:srgbClr val="0D2D72"/>
                </a:solidFill>
                <a:latin typeface="Onest Medium"/>
                <a:ea typeface="DejaVu Sans"/>
              </a:rPr>
              <a:t> y sábados de 9:00 </a:t>
            </a:r>
            <a:r>
              <a:rPr lang="es-AR" sz="2000" spc="-1" dirty="0" err="1">
                <a:solidFill>
                  <a:srgbClr val="0D2D72"/>
                </a:solidFill>
                <a:latin typeface="Onest Medium"/>
                <a:ea typeface="DejaVu Sans"/>
              </a:rPr>
              <a:t>hs</a:t>
            </a:r>
            <a:r>
              <a:rPr lang="es-AR" sz="2000" spc="-1" dirty="0">
                <a:solidFill>
                  <a:srgbClr val="0D2D72"/>
                </a:solidFill>
                <a:latin typeface="Onest Medium"/>
                <a:ea typeface="DejaVu Sans"/>
              </a:rPr>
              <a:t> a 13:00 </a:t>
            </a:r>
            <a:r>
              <a:rPr lang="es-AR" sz="2000" spc="-1" dirty="0" err="1">
                <a:solidFill>
                  <a:srgbClr val="0D2D72"/>
                </a:solidFill>
                <a:latin typeface="Onest Medium"/>
                <a:ea typeface="DejaVu Sans"/>
              </a:rPr>
              <a:t>hs</a:t>
            </a:r>
            <a:endParaRPr lang="es-AR" sz="2000" spc="-1" dirty="0">
              <a:solidFill>
                <a:srgbClr val="0D2D72"/>
              </a:solidFill>
              <a:latin typeface="Onest Medium"/>
              <a:ea typeface="DejaVu Sans"/>
            </a:endParaRPr>
          </a:p>
          <a:p>
            <a:pPr marL="343080" indent="-343080" defTabSz="457200"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endParaRPr lang="es-AR" sz="2000" spc="-1" dirty="0">
              <a:solidFill>
                <a:srgbClr val="0D2D72"/>
              </a:solidFill>
              <a:latin typeface="Onest Medium"/>
            </a:endParaRPr>
          </a:p>
          <a:p>
            <a:pPr marL="343080" indent="-343080" defTabSz="457200"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r>
              <a:rPr lang="es-AR" sz="2000" spc="-1" dirty="0">
                <a:solidFill>
                  <a:srgbClr val="0D2D72"/>
                </a:solidFill>
                <a:latin typeface="Onest Medium"/>
              </a:rPr>
              <a:t>Nuevo esquema tarifario</a:t>
            </a: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1CADE4"/>
              </a:buClr>
              <a:buSzPct val="80000"/>
              <a:buFont typeface="Wingdings 3" charset="2"/>
              <a:buChar char=""/>
            </a:pPr>
            <a:endParaRPr lang="es-AR" sz="200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804722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Ion">
  <a:themeElements>
    <a:clrScheme name="Azul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2178</TotalTime>
  <Words>223</Words>
  <Application>Microsoft Office PowerPoint</Application>
  <PresentationFormat>Panorámica</PresentationFormat>
  <Paragraphs>56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19</vt:i4>
      </vt:variant>
      <vt:variant>
        <vt:lpstr>Títulos de diapositiva</vt:lpstr>
      </vt:variant>
      <vt:variant>
        <vt:i4>6</vt:i4>
      </vt:variant>
    </vt:vector>
  </HeadingPairs>
  <TitlesOfParts>
    <vt:vector size="35" baseType="lpstr">
      <vt:lpstr>Arial</vt:lpstr>
      <vt:lpstr>Calibri</vt:lpstr>
      <vt:lpstr>Century Gothic</vt:lpstr>
      <vt:lpstr>Onest Black</vt:lpstr>
      <vt:lpstr>Onest Light</vt:lpstr>
      <vt:lpstr>Onest Medium</vt:lpstr>
      <vt:lpstr>Symbol</vt:lpstr>
      <vt:lpstr>Times New Roman</vt:lpstr>
      <vt:lpstr>Wingdings</vt:lpstr>
      <vt:lpstr>Wingdings 3</vt:lpstr>
      <vt:lpstr>Ion</vt:lpstr>
      <vt:lpstr>Ion</vt:lpstr>
      <vt:lpstr>Ion</vt:lpstr>
      <vt:lpstr>Ion</vt:lpstr>
      <vt:lpstr>Ion</vt:lpstr>
      <vt:lpstr>Ion</vt:lpstr>
      <vt:lpstr>Ion</vt:lpstr>
      <vt:lpstr>Ion</vt:lpstr>
      <vt:lpstr>Ion</vt:lpstr>
      <vt:lpstr>Ion</vt:lpstr>
      <vt:lpstr>Ion</vt:lpstr>
      <vt:lpstr>Ion</vt:lpstr>
      <vt:lpstr>Ion</vt:lpstr>
      <vt:lpstr>Ion</vt:lpstr>
      <vt:lpstr>Ion</vt:lpstr>
      <vt:lpstr>Ion</vt:lpstr>
      <vt:lpstr>Ion</vt:lpstr>
      <vt:lpstr>Office</vt:lpstr>
      <vt:lpstr>Office</vt:lpstr>
      <vt:lpstr>Sistema de Medido y Pago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MOVILIDAD ALTERNATIVA</dc:title>
  <dc:subject/>
  <dc:creator>User</dc:creator>
  <dc:description/>
  <cp:lastModifiedBy>Martín</cp:lastModifiedBy>
  <cp:revision>57</cp:revision>
  <dcterms:created xsi:type="dcterms:W3CDTF">2024-06-24T19:51:14Z</dcterms:created>
  <dcterms:modified xsi:type="dcterms:W3CDTF">2024-08-12T20:00:41Z</dcterms:modified>
  <dc:language>es-AR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Panorámica</vt:lpwstr>
  </property>
  <property fmtid="{D5CDD505-2E9C-101B-9397-08002B2CF9AE}" pid="3" name="Slides">
    <vt:i4>12</vt:i4>
  </property>
</Properties>
</file>